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59" r:id="rId3"/>
    <p:sldId id="266" r:id="rId4"/>
    <p:sldId id="265" r:id="rId5"/>
    <p:sldId id="264" r:id="rId6"/>
    <p:sldId id="260" r:id="rId7"/>
  </p:sldIdLst>
  <p:sldSz cx="9144000" cy="5143500" type="screen16x9"/>
  <p:notesSz cx="6858000" cy="9144000"/>
  <p:embeddedFontLst>
    <p:embeddedFont>
      <p:font typeface="Anaheim" panose="020B0604020202020204" charset="0"/>
      <p:regular r:id="rId9"/>
      <p:bold r:id="rId10"/>
    </p:embeddedFont>
    <p:embeddedFont>
      <p:font typeface="Barlow Condensed ExtraBold" panose="00000906000000000000" pitchFamily="2" charset="0"/>
      <p:bold r:id="rId11"/>
      <p:boldItalic r:id="rId12"/>
    </p:embeddedFont>
    <p:embeddedFont>
      <p:font typeface="Nunito Light" pitchFamily="2" charset="0"/>
      <p:regular r:id="rId13"/>
      <p:italic r:id="rId14"/>
    </p:embeddedFont>
    <p:embeddedFont>
      <p:font typeface="Overpass Mono" panose="020B0604020202020204" charset="0"/>
      <p:regular r:id="rId15"/>
      <p:bold r:id="rId16"/>
    </p:embeddedFont>
    <p:embeddedFont>
      <p:font typeface="Raleway SemiBold" pitchFamily="2" charset="0"/>
      <p:bold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Condensed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375C97-6F80-4E28-BFA4-B7A5A60E376F}">
  <a:tblStyle styleId="{BC375C97-6F80-4E28-BFA4-B7A5A60E3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099212-8FED-4B86-AA21-6A428C09A7B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имитър Стоянов Димитров" userId="5ba38b9c-89c6-450f-822e-eb2cf9f668b8" providerId="ADAL" clId="{92F2449A-0AAB-43AD-BE4C-8CEBDA8B7514}"/>
    <pc:docChg chg="modSld">
      <pc:chgData name="Димитър Стоянов Димитров" userId="5ba38b9c-89c6-450f-822e-eb2cf9f668b8" providerId="ADAL" clId="{92F2449A-0AAB-43AD-BE4C-8CEBDA8B7514}" dt="2025-03-25T20:31:35.066" v="1" actId="1035"/>
      <pc:docMkLst>
        <pc:docMk/>
      </pc:docMkLst>
      <pc:sldChg chg="modSp mod">
        <pc:chgData name="Димитър Стоянов Димитров" userId="5ba38b9c-89c6-450f-822e-eb2cf9f668b8" providerId="ADAL" clId="{92F2449A-0AAB-43AD-BE4C-8CEBDA8B7514}" dt="2025-03-25T20:31:35.066" v="1" actId="1035"/>
        <pc:sldMkLst>
          <pc:docMk/>
          <pc:sldMk cId="3789883382" sldId="265"/>
        </pc:sldMkLst>
        <pc:picChg chg="mod">
          <ac:chgData name="Димитър Стоянов Димитров" userId="5ba38b9c-89c6-450f-822e-eb2cf9f668b8" providerId="ADAL" clId="{92F2449A-0AAB-43AD-BE4C-8CEBDA8B7514}" dt="2025-03-25T20:31:35.066" v="1" actId="1035"/>
          <ac:picMkLst>
            <pc:docMk/>
            <pc:sldMk cId="3789883382" sldId="265"/>
            <ac:picMk id="11" creationId="{32089003-230F-9A7C-B5A1-6161E61EB4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MAIN_POINT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9" r:id="rId5"/>
    <p:sldLayoutId id="2147483662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34646-3324-5D60-7891-898D01BE32B9}"/>
              </a:ext>
            </a:extLst>
          </p:cNvPr>
          <p:cNvSpPr/>
          <p:nvPr/>
        </p:nvSpPr>
        <p:spPr>
          <a:xfrm>
            <a:off x="657225" y="900113"/>
            <a:ext cx="1107281" cy="5643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1607344" y="422671"/>
            <a:ext cx="5434285" cy="1041798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Enceladus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F31ADD6-9F74-AD51-BB49-D13064DB8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13" y="1182291"/>
            <a:ext cx="3036545" cy="32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45DA43-8F87-2FC1-A76B-0CBFBDC1B20E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143663" y="1095487"/>
            <a:ext cx="1957500" cy="529800"/>
          </a:xfrm>
        </p:spPr>
        <p:txBody>
          <a:bodyPr/>
          <a:lstStyle/>
          <a:p>
            <a:r>
              <a:rPr lang="en-US" sz="1100" dirty="0"/>
              <a:t>Daniil Moldovanov</a:t>
            </a:r>
            <a:r>
              <a:rPr lang="bg-BG" sz="1100" dirty="0"/>
              <a:t> </a:t>
            </a:r>
            <a:r>
              <a:rPr lang="en-US" sz="1100" dirty="0"/>
              <a:t>- Scrum trainer</a:t>
            </a:r>
            <a:endParaRPr lang="bg-BG" sz="11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F64DF2-ACFD-411D-ECC8-4DA95F8CD70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821047" y="1102477"/>
            <a:ext cx="1957500" cy="529800"/>
          </a:xfrm>
        </p:spPr>
        <p:txBody>
          <a:bodyPr/>
          <a:lstStyle/>
          <a:p>
            <a:r>
              <a:rPr lang="en-US" sz="1100" dirty="0"/>
              <a:t>Hristiyan </a:t>
            </a:r>
            <a:r>
              <a:rPr lang="en-US" sz="1100" dirty="0" err="1"/>
              <a:t>Grozdev</a:t>
            </a:r>
            <a:r>
              <a:rPr lang="bg-BG" sz="1100" dirty="0"/>
              <a:t> </a:t>
            </a:r>
            <a:r>
              <a:rPr lang="en-US" sz="1100" dirty="0"/>
              <a:t>- Frontend Developer</a:t>
            </a:r>
            <a:endParaRPr lang="bg-BG" sz="11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0AD1A2D-DA77-D27A-6A0B-7E5AB2A2F2CB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2001222" y="3267055"/>
            <a:ext cx="1957500" cy="529800"/>
          </a:xfrm>
        </p:spPr>
        <p:txBody>
          <a:bodyPr/>
          <a:lstStyle/>
          <a:p>
            <a:r>
              <a:rPr lang="en-US" sz="1100" dirty="0"/>
              <a:t>Grigori </a:t>
            </a:r>
            <a:r>
              <a:rPr lang="en-US" sz="1100" dirty="0" err="1"/>
              <a:t>Nedyalkov</a:t>
            </a:r>
            <a:r>
              <a:rPr lang="en-US" sz="1100" dirty="0"/>
              <a:t> - Backend  Developer</a:t>
            </a:r>
            <a:endParaRPr lang="bg-BG" sz="11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A9E1CA5-D5C6-8E42-DB22-E5C285FDB21D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4790143" y="3267055"/>
            <a:ext cx="1957500" cy="529800"/>
          </a:xfrm>
        </p:spPr>
        <p:txBody>
          <a:bodyPr/>
          <a:lstStyle/>
          <a:p>
            <a:r>
              <a:rPr lang="en-GB" sz="1200" dirty="0"/>
              <a:t>Dimitar Dimitrov - Designer</a:t>
            </a:r>
            <a:endParaRPr lang="bg-BG" sz="120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8D68C76-C007-EB03-BDFC-E686C56ABF26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GB" dirty="0"/>
              <a:t>OUR TEAM</a:t>
            </a:r>
            <a:endParaRPr lang="bg-BG" dirty="0"/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9F08E7-CEE7-29BD-C53C-22E7122EF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832" y="3887550"/>
            <a:ext cx="1180280" cy="11286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BC0605-6B38-833D-617E-00D9E223F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556" y="1723754"/>
            <a:ext cx="1180280" cy="11978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BD2E22-9C55-14BC-757A-98FC700D9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32" y="1723754"/>
            <a:ext cx="1180280" cy="1197866"/>
          </a:xfrm>
          <a:prstGeom prst="rect">
            <a:avLst/>
          </a:prstGeom>
        </p:spPr>
      </p:pic>
      <p:sp>
        <p:nvSpPr>
          <p:cNvPr id="24" name="Google Shape;388;p34">
            <a:extLst>
              <a:ext uri="{FF2B5EF4-FFF2-40B4-BE49-F238E27FC236}">
                <a16:creationId xmlns:a16="http://schemas.microsoft.com/office/drawing/2014/main" id="{C4EA9A48-2579-3F82-5246-24F638D0457C}"/>
              </a:ext>
            </a:extLst>
          </p:cNvPr>
          <p:cNvSpPr/>
          <p:nvPr/>
        </p:nvSpPr>
        <p:spPr>
          <a:xfrm flipH="1">
            <a:off x="745426" y="567202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02;p34">
            <a:extLst>
              <a:ext uri="{FF2B5EF4-FFF2-40B4-BE49-F238E27FC236}">
                <a16:creationId xmlns:a16="http://schemas.microsoft.com/office/drawing/2014/main" id="{1AEF29F8-FBD8-D6B7-1A75-42B2B04A59FC}"/>
              </a:ext>
            </a:extLst>
          </p:cNvPr>
          <p:cNvSpPr/>
          <p:nvPr/>
        </p:nvSpPr>
        <p:spPr>
          <a:xfrm rot="10800000" flipH="1">
            <a:off x="891300" y="270377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07;p34">
            <a:extLst>
              <a:ext uri="{FF2B5EF4-FFF2-40B4-BE49-F238E27FC236}">
                <a16:creationId xmlns:a16="http://schemas.microsoft.com/office/drawing/2014/main" id="{3D013CFE-AAF9-2334-D419-72D267ED6E91}"/>
              </a:ext>
            </a:extLst>
          </p:cNvPr>
          <p:cNvSpPr/>
          <p:nvPr/>
        </p:nvSpPr>
        <p:spPr>
          <a:xfrm flipH="1">
            <a:off x="286336" y="270377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08;p34">
            <a:extLst>
              <a:ext uri="{FF2B5EF4-FFF2-40B4-BE49-F238E27FC236}">
                <a16:creationId xmlns:a16="http://schemas.microsoft.com/office/drawing/2014/main" id="{5EB47908-C4E2-9AD9-CBA3-63BE7467BE15}"/>
              </a:ext>
            </a:extLst>
          </p:cNvPr>
          <p:cNvSpPr/>
          <p:nvPr/>
        </p:nvSpPr>
        <p:spPr>
          <a:xfrm flipH="1">
            <a:off x="72108" y="567202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09;p34">
            <a:extLst>
              <a:ext uri="{FF2B5EF4-FFF2-40B4-BE49-F238E27FC236}">
                <a16:creationId xmlns:a16="http://schemas.microsoft.com/office/drawing/2014/main" id="{09D584D5-D55C-E3B8-01D5-7DE48ED6DC1A}"/>
              </a:ext>
            </a:extLst>
          </p:cNvPr>
          <p:cNvSpPr/>
          <p:nvPr/>
        </p:nvSpPr>
        <p:spPr>
          <a:xfrm flipH="1">
            <a:off x="435156" y="864927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15;p34">
            <a:extLst>
              <a:ext uri="{FF2B5EF4-FFF2-40B4-BE49-F238E27FC236}">
                <a16:creationId xmlns:a16="http://schemas.microsoft.com/office/drawing/2014/main" id="{38BF7223-4809-D1EE-38AD-AB8C3E0F2A0F}"/>
              </a:ext>
            </a:extLst>
          </p:cNvPr>
          <p:cNvSpPr/>
          <p:nvPr/>
        </p:nvSpPr>
        <p:spPr>
          <a:xfrm>
            <a:off x="1059622" y="426474"/>
            <a:ext cx="461206" cy="460842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07FB521-3EAD-C880-5108-4951FBF6C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56" y="3887550"/>
            <a:ext cx="1180280" cy="11286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9DFDEA-3EF0-98F7-3C3B-61F3DE507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7643" y="0"/>
            <a:ext cx="2345224" cy="2510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B923EE0-5AB2-75C6-EA08-9C19992EBA00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0" y="2644"/>
            <a:ext cx="2857197" cy="669000"/>
          </a:xfrm>
        </p:spPr>
        <p:txBody>
          <a:bodyPr/>
          <a:lstStyle/>
          <a:p>
            <a:r>
              <a:rPr lang="en-US" sz="4800" dirty="0"/>
              <a:t>Idea</a:t>
            </a:r>
            <a:endParaRPr lang="bg-BG" sz="4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CC7A14-290A-6AA4-36B5-1C369673E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338" y="-185275"/>
            <a:ext cx="2347163" cy="2511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EBE580-400E-9B6C-4599-2AC9C1BBE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1" y="1254831"/>
            <a:ext cx="3818164" cy="2533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E9E05-9AAA-E64C-8485-37A6B2B55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661" y="2817006"/>
            <a:ext cx="3243263" cy="2157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B5B2E-5950-5115-AF90-178F640BE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661" y="671644"/>
            <a:ext cx="2857197" cy="19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752D-B60E-2E11-E51F-9BDED5ED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000" y="87549"/>
            <a:ext cx="6588000" cy="669000"/>
          </a:xfrm>
        </p:spPr>
        <p:txBody>
          <a:bodyPr/>
          <a:lstStyle/>
          <a:p>
            <a:r>
              <a:rPr lang="en-US" sz="3600" dirty="0"/>
              <a:t>Programs we used</a:t>
            </a:r>
            <a:endParaRPr lang="bg-BG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66B32-3472-2C5F-CCBC-B44A14E0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52" y="1317399"/>
            <a:ext cx="1426617" cy="1328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BD520-BEC3-C280-5DE3-DEE285DC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85" y="1317399"/>
            <a:ext cx="1426857" cy="1328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B2CB6-8320-A83E-B798-8BC9974EB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003" y="1170114"/>
            <a:ext cx="1622736" cy="1622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089003-230F-9A7C-B5A1-6161E61EB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336" y="987282"/>
            <a:ext cx="1589967" cy="179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8CFAC-27E2-CDC8-80BC-0C976FB4A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98" y="2792850"/>
            <a:ext cx="1669594" cy="1669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605774-5C9C-40E9-9BB1-17C43A6D5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703" y="2858933"/>
            <a:ext cx="1583620" cy="1583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2EC6B-C60A-C867-A77D-E1DEB8E9F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336" y="2858933"/>
            <a:ext cx="1772508" cy="1772508"/>
          </a:xfrm>
          <a:prstGeom prst="rect">
            <a:avLst/>
          </a:prstGeom>
        </p:spPr>
      </p:pic>
      <p:pic>
        <p:nvPicPr>
          <p:cNvPr id="3076" name="Picture 4" descr="GNU Image Manipulation Program (GIMP) Review | PCMag">
            <a:extLst>
              <a:ext uri="{FF2B5EF4-FFF2-40B4-BE49-F238E27FC236}">
                <a16:creationId xmlns:a16="http://schemas.microsoft.com/office/drawing/2014/main" id="{0E6B6DDC-A0C2-0C84-1CE6-CD39D133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26" y="2792850"/>
            <a:ext cx="3672689" cy="206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88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creation</a:t>
            </a:r>
            <a:endParaRPr dirty="0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885" y="3411793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-19738" y="13072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" name="Google Shape;7064;p50">
            <a:extLst>
              <a:ext uri="{FF2B5EF4-FFF2-40B4-BE49-F238E27FC236}">
                <a16:creationId xmlns:a16="http://schemas.microsoft.com/office/drawing/2014/main" id="{BD9A7EEC-DECD-5229-8668-32116809D59C}"/>
              </a:ext>
            </a:extLst>
          </p:cNvPr>
          <p:cNvCxnSpPr>
            <a:cxnSpLocks/>
          </p:cNvCxnSpPr>
          <p:nvPr/>
        </p:nvCxnSpPr>
        <p:spPr>
          <a:xfrm>
            <a:off x="997958" y="2954627"/>
            <a:ext cx="762677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" name="Google Shape;7065;p50">
            <a:extLst>
              <a:ext uri="{FF2B5EF4-FFF2-40B4-BE49-F238E27FC236}">
                <a16:creationId xmlns:a16="http://schemas.microsoft.com/office/drawing/2014/main" id="{73204CEA-D6C3-04E1-5638-BF0FBCF56EF2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4" name="Google Shape;7066;p50">
              <a:extLst>
                <a:ext uri="{FF2B5EF4-FFF2-40B4-BE49-F238E27FC236}">
                  <a16:creationId xmlns:a16="http://schemas.microsoft.com/office/drawing/2014/main" id="{330102AF-7CC6-195C-7DF0-2B072E4225BD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067;p50">
              <a:extLst>
                <a:ext uri="{FF2B5EF4-FFF2-40B4-BE49-F238E27FC236}">
                  <a16:creationId xmlns:a16="http://schemas.microsoft.com/office/drawing/2014/main" id="{2E3568FE-562C-B27C-B9EC-7C7A30CF3F9D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68;p50">
              <a:extLst>
                <a:ext uri="{FF2B5EF4-FFF2-40B4-BE49-F238E27FC236}">
                  <a16:creationId xmlns:a16="http://schemas.microsoft.com/office/drawing/2014/main" id="{2D42CAD7-CD9A-54B6-66B4-474859377CE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69;p50">
              <a:extLst>
                <a:ext uri="{FF2B5EF4-FFF2-40B4-BE49-F238E27FC236}">
                  <a16:creationId xmlns:a16="http://schemas.microsoft.com/office/drawing/2014/main" id="{312C2275-C357-4F64-5AD4-D08B1D928F23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070;p50">
            <a:extLst>
              <a:ext uri="{FF2B5EF4-FFF2-40B4-BE49-F238E27FC236}">
                <a16:creationId xmlns:a16="http://schemas.microsoft.com/office/drawing/2014/main" id="{0F3A0E54-24EA-D516-04F6-7D9E1BE66C7D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9" name="Google Shape;7071;p50">
              <a:extLst>
                <a:ext uri="{FF2B5EF4-FFF2-40B4-BE49-F238E27FC236}">
                  <a16:creationId xmlns:a16="http://schemas.microsoft.com/office/drawing/2014/main" id="{1DABC5D5-D66C-52C5-0FCA-35E4D9AEB63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72;p50">
              <a:extLst>
                <a:ext uri="{FF2B5EF4-FFF2-40B4-BE49-F238E27FC236}">
                  <a16:creationId xmlns:a16="http://schemas.microsoft.com/office/drawing/2014/main" id="{D28B3336-9FC3-3A89-57E1-BF2B56B00CC8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73;p50">
              <a:extLst>
                <a:ext uri="{FF2B5EF4-FFF2-40B4-BE49-F238E27FC236}">
                  <a16:creationId xmlns:a16="http://schemas.microsoft.com/office/drawing/2014/main" id="{30676968-2A2A-D364-9D53-4EA83422F6EF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74;p50">
              <a:extLst>
                <a:ext uri="{FF2B5EF4-FFF2-40B4-BE49-F238E27FC236}">
                  <a16:creationId xmlns:a16="http://schemas.microsoft.com/office/drawing/2014/main" id="{C68F9466-A10D-52C9-C2A2-14060E423A89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7126;p50">
            <a:extLst>
              <a:ext uri="{FF2B5EF4-FFF2-40B4-BE49-F238E27FC236}">
                <a16:creationId xmlns:a16="http://schemas.microsoft.com/office/drawing/2014/main" id="{CAC2B322-ABC2-BF0A-5C35-85806077EA05}"/>
              </a:ext>
            </a:extLst>
          </p:cNvPr>
          <p:cNvSpPr txBox="1">
            <a:spLocks/>
          </p:cNvSpPr>
          <p:nvPr/>
        </p:nvSpPr>
        <p:spPr>
          <a:xfrm>
            <a:off x="380590" y="2844627"/>
            <a:ext cx="1704284" cy="41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  <a:buFont typeface="Anaheim"/>
              <a:buNone/>
            </a:pPr>
            <a:r>
              <a:rPr lang="en-US" dirty="0"/>
              <a:t>Choose an idea</a:t>
            </a:r>
          </a:p>
        </p:txBody>
      </p:sp>
      <p:sp>
        <p:nvSpPr>
          <p:cNvPr id="392" name="Google Shape;7134;p50">
            <a:extLst>
              <a:ext uri="{FF2B5EF4-FFF2-40B4-BE49-F238E27FC236}">
                <a16:creationId xmlns:a16="http://schemas.microsoft.com/office/drawing/2014/main" id="{B038A72B-BB87-4A38-FB72-9F04E3D4221C}"/>
              </a:ext>
            </a:extLst>
          </p:cNvPr>
          <p:cNvSpPr txBox="1">
            <a:spLocks/>
          </p:cNvSpPr>
          <p:nvPr/>
        </p:nvSpPr>
        <p:spPr>
          <a:xfrm>
            <a:off x="4845544" y="2879847"/>
            <a:ext cx="1528890" cy="446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spcAft>
                <a:spcPts val="1600"/>
              </a:spcAft>
              <a:buFont typeface="Anaheim"/>
              <a:buNone/>
            </a:pPr>
            <a:r>
              <a:rPr lang="en-US" dirty="0"/>
              <a:t>Make a design</a:t>
            </a:r>
          </a:p>
        </p:txBody>
      </p:sp>
      <p:sp>
        <p:nvSpPr>
          <p:cNvPr id="393" name="Google Shape;7135;p50">
            <a:extLst>
              <a:ext uri="{FF2B5EF4-FFF2-40B4-BE49-F238E27FC236}">
                <a16:creationId xmlns:a16="http://schemas.microsoft.com/office/drawing/2014/main" id="{0A29D0BD-5B0C-FD4C-4DFD-8A257378E9BB}"/>
              </a:ext>
            </a:extLst>
          </p:cNvPr>
          <p:cNvSpPr txBox="1">
            <a:spLocks/>
          </p:cNvSpPr>
          <p:nvPr/>
        </p:nvSpPr>
        <p:spPr>
          <a:xfrm>
            <a:off x="2439049" y="2872050"/>
            <a:ext cx="205232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r">
              <a:spcAft>
                <a:spcPts val="1600"/>
              </a:spcAft>
              <a:buFont typeface="Anaheim"/>
              <a:buNone/>
            </a:pPr>
            <a:r>
              <a:rPr lang="en-US" dirty="0"/>
              <a:t>Make an application</a:t>
            </a:r>
          </a:p>
        </p:txBody>
      </p:sp>
      <p:sp>
        <p:nvSpPr>
          <p:cNvPr id="394" name="Google Shape;7136;p50">
            <a:extLst>
              <a:ext uri="{FF2B5EF4-FFF2-40B4-BE49-F238E27FC236}">
                <a16:creationId xmlns:a16="http://schemas.microsoft.com/office/drawing/2014/main" id="{FBFFDF69-4694-6B49-A872-9010992C59E5}"/>
              </a:ext>
            </a:extLst>
          </p:cNvPr>
          <p:cNvSpPr txBox="1">
            <a:spLocks/>
          </p:cNvSpPr>
          <p:nvPr/>
        </p:nvSpPr>
        <p:spPr>
          <a:xfrm>
            <a:off x="6474158" y="2907602"/>
            <a:ext cx="2150570" cy="40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r">
              <a:spcAft>
                <a:spcPts val="1600"/>
              </a:spcAft>
              <a:buFont typeface="Anaheim"/>
              <a:buNone/>
            </a:pPr>
            <a:r>
              <a:rPr lang="en-US" dirty="0"/>
              <a:t>Make documentation</a:t>
            </a:r>
          </a:p>
        </p:txBody>
      </p:sp>
      <p:pic>
        <p:nvPicPr>
          <p:cNvPr id="54" name="Graphic 53" descr="Head with gears">
            <a:extLst>
              <a:ext uri="{FF2B5EF4-FFF2-40B4-BE49-F238E27FC236}">
                <a16:creationId xmlns:a16="http://schemas.microsoft.com/office/drawing/2014/main" id="{C7159597-74B7-71BD-FB74-B6A007F2E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765" y="2146426"/>
            <a:ext cx="914400" cy="914400"/>
          </a:xfrm>
          <a:prstGeom prst="rect">
            <a:avLst/>
          </a:prstGeom>
        </p:spPr>
      </p:pic>
      <p:pic>
        <p:nvPicPr>
          <p:cNvPr id="398" name="Graphic 397" descr="Blackboard">
            <a:extLst>
              <a:ext uri="{FF2B5EF4-FFF2-40B4-BE49-F238E27FC236}">
                <a16:creationId xmlns:a16="http://schemas.microsoft.com/office/drawing/2014/main" id="{1520531B-88CF-0476-4B17-0DD303A2E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65852" y="2250200"/>
            <a:ext cx="914400" cy="914400"/>
          </a:xfrm>
          <a:prstGeom prst="rect">
            <a:avLst/>
          </a:prstGeom>
        </p:spPr>
      </p:pic>
      <p:pic>
        <p:nvPicPr>
          <p:cNvPr id="403" name="Graphic 402" descr="Web design">
            <a:extLst>
              <a:ext uri="{FF2B5EF4-FFF2-40B4-BE49-F238E27FC236}">
                <a16:creationId xmlns:a16="http://schemas.microsoft.com/office/drawing/2014/main" id="{51AD3C60-35D8-CCFF-108E-6B62B95C4A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2864" y="2230600"/>
            <a:ext cx="914400" cy="914400"/>
          </a:xfrm>
          <a:prstGeom prst="rect">
            <a:avLst/>
          </a:prstGeom>
        </p:spPr>
      </p:pic>
      <p:pic>
        <p:nvPicPr>
          <p:cNvPr id="405" name="Graphic 404" descr="Document">
            <a:extLst>
              <a:ext uri="{FF2B5EF4-FFF2-40B4-BE49-F238E27FC236}">
                <a16:creationId xmlns:a16="http://schemas.microsoft.com/office/drawing/2014/main" id="{D68DAB56-5304-8CF6-6E91-B23264329B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2243" y="214642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Let’s see our application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44</Words>
  <Application>Microsoft Office PowerPoint</Application>
  <PresentationFormat>On-screen Show (16:9)</PresentationFormat>
  <Paragraphs>14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Anaheim</vt:lpstr>
      <vt:lpstr>Arial</vt:lpstr>
      <vt:lpstr>Raleway SemiBold</vt:lpstr>
      <vt:lpstr>Nunito Light</vt:lpstr>
      <vt:lpstr>Roboto Condensed Light</vt:lpstr>
      <vt:lpstr>Overpass Mono</vt:lpstr>
      <vt:lpstr>Roboto</vt:lpstr>
      <vt:lpstr>Barlow Condensed ExtraBold</vt:lpstr>
      <vt:lpstr>Programming Lesson by Slidesgo</vt:lpstr>
      <vt:lpstr>Enceladus</vt:lpstr>
      <vt:lpstr>Daniil Moldovanov - Scrum trainer</vt:lpstr>
      <vt:lpstr>Idea</vt:lpstr>
      <vt:lpstr>Programs we used</vt:lpstr>
      <vt:lpstr>Stages of creation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Dimitar Dimitrov</dc:creator>
  <cp:lastModifiedBy>Димитър С. Димитров</cp:lastModifiedBy>
  <cp:revision>5</cp:revision>
  <dcterms:modified xsi:type="dcterms:W3CDTF">2025-03-25T20:31:43Z</dcterms:modified>
</cp:coreProperties>
</file>